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421039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57076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060677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59840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1937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26283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9676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7261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92223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0743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47676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4B58F-2E07-4F21-BD37-904D04A67294}" type="datetimeFigureOut">
              <a:rPr lang="en-US" smtClean="0"/>
              <a:t>4/3/2022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49350-8563-431F-B4C3-111941A47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7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01" t="27376" r="38929" b="47253"/>
          <a:stretch/>
        </p:blipFill>
        <p:spPr bwMode="auto">
          <a:xfrm>
            <a:off x="457200" y="362242"/>
            <a:ext cx="7838663" cy="4666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77399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76" t="52747" r="36868" b="13114"/>
          <a:stretch/>
        </p:blipFill>
        <p:spPr bwMode="auto">
          <a:xfrm>
            <a:off x="852614" y="382796"/>
            <a:ext cx="7681786" cy="5575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82248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8" t="22857" r="37775" b="50623"/>
          <a:stretch/>
        </p:blipFill>
        <p:spPr bwMode="auto">
          <a:xfrm>
            <a:off x="838200" y="914989"/>
            <a:ext cx="7674145" cy="4495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70852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82" t="48791" r="36703" b="12528"/>
          <a:stretch/>
        </p:blipFill>
        <p:spPr bwMode="auto">
          <a:xfrm>
            <a:off x="817266" y="530033"/>
            <a:ext cx="7031334" cy="5642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08688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74" t="21685" r="37610" b="63809"/>
          <a:stretch/>
        </p:blipFill>
        <p:spPr bwMode="auto">
          <a:xfrm>
            <a:off x="145719" y="533400"/>
            <a:ext cx="8845882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56165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84" t="35897" r="37033" b="25816"/>
          <a:stretch/>
        </p:blipFill>
        <p:spPr bwMode="auto">
          <a:xfrm>
            <a:off x="914400" y="394409"/>
            <a:ext cx="7239000" cy="577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6700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kimph</dc:creator>
  <cp:lastModifiedBy>kimph</cp:lastModifiedBy>
  <cp:revision>2</cp:revision>
  <dcterms:created xsi:type="dcterms:W3CDTF">2022-04-03T08:37:47Z</dcterms:created>
  <dcterms:modified xsi:type="dcterms:W3CDTF">2022-04-03T08:48:14Z</dcterms:modified>
</cp:coreProperties>
</file>